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" Type="http://schemas.openxmlformats.org/officeDocument/2006/relationships/presProps" Target="presProps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Splunk Enterprise Setup, Monitoring &amp; Dashboard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Prepared by: Keshav</a:t>
            </a:r>
          </a:p>
          <a:p>
            <a:r>
              <a:t>Windows Server Environment</a:t>
            </a:r>
          </a:p>
          <a:p>
            <a:r>
              <a:t>Date: October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 2025-10-13 at 22.39.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34441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 2025-10-13 at 22.41.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34441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 2025-10-13 at 22.58.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34441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 2025-10-13 at 23.01.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34441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 2025-10-13 at 23.04.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34441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 2025-10-13 at 23.14.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34441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 2025-10-13 at 23.15.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34441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 2025-10-13 at 23.29.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34441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 2025-10-13 at 23.29.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34441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 2025-10-13 at 23.35.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34441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Project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1. Download and install Splunk Enterprise on Windows Server.</a:t>
            </a:r>
          </a:p>
          <a:p>
            <a:r>
              <a:t>2. Configure Splunk to monitor host OS logs and performance data.</a:t>
            </a:r>
          </a:p>
          <a:p>
            <a:r>
              <a:t>3. Build dashboards showing trends from monitored logs.</a:t>
            </a:r>
          </a:p>
          <a:p>
            <a:r>
              <a:t>4. Document setup, technology used, and lessons learned.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 2025-10-13 at 23.35.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34441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 2025-10-13 at 23.35.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34441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 2025-10-14 at 00.23.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34441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 2025-10-14 at 00.25.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34441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 2025-10-14 at 00.25.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34441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 2025-10-14 at 00.35.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34441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 2025-10-14 at 00.36.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34441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 2025-10-14 at 00.36.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34441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Findings and Lessons Learned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✅ Splunk Enterprise successfully installed and configured.</a:t>
            </a:r>
          </a:p>
          <a:p>
            <a:r>
              <a:t>✅ Log data from tutorial dataset indexed correctly.</a:t>
            </a:r>
          </a:p>
          <a:p>
            <a:r>
              <a:t>✅ Dashboards visualized access logs and performance data.</a:t>
            </a:r>
          </a:p>
          <a:p/>
          <a:p>
            <a:r>
              <a:t>Key Lessons:</a:t>
            </a:r>
          </a:p>
          <a:p>
            <a:r>
              <a:t>- Ensure Windows prerequisites before installation.</a:t>
            </a:r>
          </a:p>
          <a:p>
            <a:r>
              <a:t>- Splunk Web (localhost:8000) is intuitive for management.</a:t>
            </a:r>
          </a:p>
          <a:p>
            <a:r>
              <a:t>- Custom indexes help organize log data efficiently.</a:t>
            </a:r>
          </a:p>
          <a:p>
            <a:r>
              <a:t>- Visualization tools enhance log monitoring and insights.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Summary and 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Summary:</a:t>
            </a:r>
          </a:p>
          <a:p>
            <a:r>
              <a:t>Splunk was successfully deployed, configured, and tested with sample logs.</a:t>
            </a:r>
          </a:p>
          <a:p>
            <a:r>
              <a:t>Dashboards were built to analyze and monitor log activities.</a:t>
            </a:r>
          </a:p>
          <a:p/>
          <a:p>
            <a:r>
              <a:t>Next Steps:</a:t>
            </a:r>
          </a:p>
          <a:p>
            <a:r>
              <a:t>- Add real-time data monitoring.</a:t>
            </a:r>
          </a:p>
          <a:p>
            <a:r>
              <a:t>- Explore alerting and scheduled reporting.</a:t>
            </a:r>
          </a:p>
          <a:p>
            <a:r>
              <a:t>- Integrate with external data sources for advanced analytics.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 2025-10-13 at 22.30.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34441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 2025-10-13 at 22.31.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34441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 2025-10-13 at 22.31.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34441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 2025-10-13 at 22.31.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34441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 2025-10-13 at 22.31.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34441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 2025-10-13 at 22.38.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34441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creenshot 2025-10-13 at 22.38.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3444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